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45" d="100"/>
          <a:sy n="45" d="100"/>
        </p:scale>
        <p:origin x="60" y="516"/>
      </p:cViewPr>
      <p:guideLst>
        <p:guide orient="horz" pos="1185"/>
        <p:guide pos="551"/>
        <p:guide orient="horz" pos="572"/>
        <p:guide pos="6357"/>
        <p:guide orient="horz" pos="4020"/>
        <p:guide pos="7242"/>
        <p:guide orient="horz" pos="754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94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83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89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8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1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60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08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53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6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1410</Words>
  <Application>Microsoft Office PowerPoint</Application>
  <PresentationFormat>Широкоэкранный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Noto Sans Symbols</vt:lpstr>
      <vt:lpstr>Roboto</vt:lpstr>
      <vt:lpstr>Roboto Black</vt:lpstr>
      <vt:lpstr>Segoe UI Historic</vt:lpstr>
      <vt:lpstr>Times New Roman</vt:lpstr>
      <vt:lpstr>Wingdings</vt:lpstr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Светлана Анатольевна Свириденко</cp:lastModifiedBy>
  <cp:revision>84</cp:revision>
  <dcterms:modified xsi:type="dcterms:W3CDTF">2020-10-12T01:46:47Z</dcterms:modified>
</cp:coreProperties>
</file>